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7"/>
  </p:notesMasterIdLst>
  <p:handoutMasterIdLst>
    <p:handoutMasterId r:id="rId8"/>
  </p:handoutMasterIdLst>
  <p:sldIdLst>
    <p:sldId id="1519" r:id="rId5"/>
    <p:sldId id="152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4FA32-0931-4A27-A05F-23AAA10F26AF}" v="51" dt="2025-10-04T21:46:17.174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6" autoAdjust="0"/>
    <p:restoredTop sz="94618"/>
  </p:normalViewPr>
  <p:slideViewPr>
    <p:cSldViewPr snapToGrid="0">
      <p:cViewPr>
        <p:scale>
          <a:sx n="100" d="100"/>
          <a:sy n="100" d="100"/>
        </p:scale>
        <p:origin x="-119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10/4/2025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10/4/2025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9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/>
          <a:lstStyle/>
          <a:p>
            <a:r>
              <a:rPr lang="en-US" dirty="0"/>
              <a:t>IS THIS A STD?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/>
          <a:lstStyle/>
          <a:p>
            <a:r>
              <a:rPr lang="en-US" dirty="0"/>
              <a:t>Presented by Corneille Ngoy</a:t>
            </a: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9519-237E-F154-0775-DC5A3CDF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CC6B-C7FD-0935-2022-57CCC9D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ptos"/>
              </a:rPr>
              <a:t>The bot tells you the likeness of what you have to be an std</a:t>
            </a:r>
          </a:p>
        </p:txBody>
      </p:sp>
      <p:pic>
        <p:nvPicPr>
          <p:cNvPr id="10" name="Picture Placeholder 9" descr="Two people laughing with their eyes closed">
            <a:extLst>
              <a:ext uri="{FF2B5EF4-FFF2-40B4-BE49-F238E27FC236}">
                <a16:creationId xmlns:a16="http://schemas.microsoft.com/office/drawing/2014/main" id="{B252F4F5-0329-8056-5431-FB2A9E334C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4" b="10484"/>
          <a:stretch/>
        </p:blipFill>
        <p:spPr>
          <a:xfrm>
            <a:off x="6843095" y="630936"/>
            <a:ext cx="4714870" cy="5592064"/>
          </a:xfrm>
        </p:spPr>
      </p:pic>
    </p:spTree>
    <p:extLst>
      <p:ext uri="{BB962C8B-B14F-4D97-AF65-F5344CB8AC3E}">
        <p14:creationId xmlns:p14="http://schemas.microsoft.com/office/powerpoint/2010/main" val="3664579516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 keynote presentation _win32_DN_v2" id="{E18D5B16-117C-46FD-8B97-39D77F728B32}" vid="{93298573-99F9-4CB3-90C8-DB41313B57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2402</TotalTime>
  <Words>236</Words>
  <Application>Microsoft Office PowerPoint</Application>
  <PresentationFormat>Widescreen</PresentationFormat>
  <Paragraphs>37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BoldUnderlinesKeynote</vt:lpstr>
      <vt:lpstr>IS THIS A STD?</vt:lpstr>
      <vt:lpstr>WELCOME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14</cp:revision>
  <dcterms:created xsi:type="dcterms:W3CDTF">2024-06-26T20:20:27Z</dcterms:created>
  <dcterms:modified xsi:type="dcterms:W3CDTF">2025-10-04T21:46:36Z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